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1F6F5-C268-4C9E-B7A6-8F3189E1BDEE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4BE52-C696-4EC4-8DFC-5D9C8F826B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57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77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95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4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31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4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35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06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4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2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7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6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9B05-8550-4109-A45F-1420B7EAA913}" type="datetimeFigureOut">
              <a:rPr lang="it-IT" smtClean="0"/>
              <a:t>26/02/2022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55DB-B46B-4E00-91D9-CE49E716D6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20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it-IT" b="1" dirty="0"/>
              <a:t>Politica Economica dell’Unione Europea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67126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chemeClr val="tx1"/>
                </a:solidFill>
              </a:rPr>
              <a:t>Michele Sabatino (michele.sabatino@unibas.it)</a:t>
            </a:r>
          </a:p>
          <a:p>
            <a:r>
              <a:rPr lang="it-IT" dirty="0">
                <a:solidFill>
                  <a:schemeClr val="tx1"/>
                </a:solidFill>
              </a:rPr>
              <a:t>A.A. 2021/2022</a:t>
            </a:r>
          </a:p>
          <a:p>
            <a:r>
              <a:rPr lang="it-IT" dirty="0" err="1">
                <a:solidFill>
                  <a:schemeClr val="tx1"/>
                </a:solidFill>
              </a:rPr>
              <a:t>UniBas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5653F72-44E5-44EB-AC60-80A8B386C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87" y="2276872"/>
            <a:ext cx="3676626" cy="206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3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Informazioni sul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dirty="0"/>
              <a:t>Il materiale didattico e le slide sarà disponibile sulla mia pagina personale.</a:t>
            </a:r>
          </a:p>
          <a:p>
            <a:endParaRPr lang="it-IT" sz="2400"/>
          </a:p>
          <a:p>
            <a:r>
              <a:rPr lang="it-IT" sz="2400"/>
              <a:t>Le </a:t>
            </a:r>
            <a:r>
              <a:rPr lang="it-IT" sz="2400" dirty="0"/>
              <a:t>slides sono un utile strumento </a:t>
            </a:r>
            <a:r>
              <a:rPr lang="it-IT" sz="2400" b="1" dirty="0"/>
              <a:t>integrativo</a:t>
            </a:r>
            <a:r>
              <a:rPr lang="it-IT" sz="2400" dirty="0"/>
              <a:t> allo studio del manuale, ma non pensate di preparare l’esame esclusivamente dalle slides!!</a:t>
            </a:r>
          </a:p>
          <a:p>
            <a:endParaRPr lang="it-IT" sz="2400" dirty="0"/>
          </a:p>
          <a:p>
            <a:r>
              <a:rPr lang="it-IT" sz="2400" dirty="0"/>
              <a:t>Il corso seguirà l’impostazione del manuale: </a:t>
            </a:r>
            <a:br>
              <a:rPr lang="it-IT" sz="2400" dirty="0"/>
            </a:br>
            <a:r>
              <a:rPr lang="it-IT" sz="2400" b="1" dirty="0"/>
              <a:t>E. Marelli, M. Signorelli. “Politica Economica. Le politiche nel nuovo scenario europeo e globale”. Giappichelli (Seconda edizione 2019)</a:t>
            </a:r>
          </a:p>
          <a:p>
            <a:endParaRPr lang="it-IT" sz="2400" dirty="0"/>
          </a:p>
          <a:p>
            <a:r>
              <a:rPr lang="it-IT" sz="2400" dirty="0"/>
              <a:t>Ulteriore (eventuale) materiale di approfondimento sarà indicato volta per volta a lezione e sarà caricato sulla pagina personale</a:t>
            </a:r>
          </a:p>
          <a:p>
            <a:endParaRPr lang="it-IT" sz="2400" dirty="0"/>
          </a:p>
          <a:p>
            <a:r>
              <a:rPr lang="it-IT" sz="2400" dirty="0"/>
              <a:t>Nel caso in cui sia possibile farlo in presenza, l’esame sarà scritto con 4 domande a risposta aperta; in alternativa, sarà orale in modalità telematica</a:t>
            </a:r>
          </a:p>
        </p:txBody>
      </p:sp>
    </p:spTree>
    <p:extLst>
      <p:ext uri="{BB962C8B-B14F-4D97-AF65-F5344CB8AC3E}">
        <p14:creationId xmlns:p14="http://schemas.microsoft.com/office/powerpoint/2010/main" val="188142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Informazioni sul corso (II)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Orario delle lezioni:</a:t>
            </a:r>
            <a:br>
              <a:rPr lang="it-IT" sz="2400" dirty="0"/>
            </a:br>
            <a:r>
              <a:rPr lang="it-IT" sz="2400" dirty="0"/>
              <a:t>	</a:t>
            </a:r>
            <a:r>
              <a:rPr lang="it-IT" sz="2400" b="1" dirty="0"/>
              <a:t>Lunedì dalle 14:00 alle 17:00</a:t>
            </a:r>
          </a:p>
          <a:p>
            <a:pPr marL="0" indent="0">
              <a:buNone/>
            </a:pPr>
            <a:r>
              <a:rPr lang="it-IT" sz="2400" b="1" dirty="0"/>
              <a:t>	Martedì dalle 8:30 alle 11:30 </a:t>
            </a:r>
            <a:br>
              <a:rPr lang="it-IT" sz="2400" b="1" dirty="0"/>
            </a:br>
            <a:endParaRPr lang="it-IT" sz="2400" b="1" dirty="0"/>
          </a:p>
          <a:p>
            <a:r>
              <a:rPr lang="it-IT" sz="2400"/>
              <a:t>Il </a:t>
            </a:r>
            <a:r>
              <a:rPr lang="it-IT" sz="2400" dirty="0"/>
              <a:t>ricevimento sarà effettuato online su appuntamento</a:t>
            </a:r>
          </a:p>
          <a:p>
            <a:endParaRPr lang="it-IT" sz="2400" dirty="0"/>
          </a:p>
          <a:p>
            <a:r>
              <a:rPr lang="it-IT" sz="2400" dirty="0"/>
              <a:t>Poche ore, tante cose da dire: forse non toccheremo tutti gli argomenti durante il corso, ma il manuale va studiato tutto, escludendo </a:t>
            </a:r>
            <a:r>
              <a:rPr lang="it-IT" sz="2400" b="1" dirty="0"/>
              <a:t>solo</a:t>
            </a:r>
            <a:r>
              <a:rPr lang="it-IT" sz="2400" dirty="0"/>
              <a:t> i capitoli 12, 13 e 14. Ai capitoli 20 e 21 può essere dedicata un’attenta lettura.</a:t>
            </a:r>
          </a:p>
        </p:txBody>
      </p:sp>
    </p:spTree>
    <p:extLst>
      <p:ext uri="{BB962C8B-B14F-4D97-AF65-F5344CB8AC3E}">
        <p14:creationId xmlns:p14="http://schemas.microsoft.com/office/powerpoint/2010/main" val="180931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219</Words>
  <Application>Microsoft Office PowerPoint</Application>
  <PresentationFormat>Presentazione su schermo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Politica Economica dell’Unione Europea</vt:lpstr>
      <vt:lpstr>Informazioni sul corso</vt:lpstr>
      <vt:lpstr>Informazioni sul corso 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Michele Sabatino</cp:lastModifiedBy>
  <cp:revision>40</cp:revision>
  <dcterms:created xsi:type="dcterms:W3CDTF">2019-03-04T10:21:49Z</dcterms:created>
  <dcterms:modified xsi:type="dcterms:W3CDTF">2022-02-26T10:43:26Z</dcterms:modified>
</cp:coreProperties>
</file>